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TH Sarabun New" panose="020B0500040200020003" pitchFamily="34" charset="-34"/>
      <p:bold r:id="rId3"/>
      <p:boldItalic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342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64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421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904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788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665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629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971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59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60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69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7469A-CD22-408C-A6EB-BCF20061D5DF}" type="datetimeFigureOut">
              <a:rPr lang="th-TH" smtClean="0"/>
              <a:t>29/07/68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35B6F9-F144-464E-899D-C10B8FF6BB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978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certificate&#10;&#10;AI-generated content may be incorrect.">
            <a:extLst>
              <a:ext uri="{FF2B5EF4-FFF2-40B4-BE49-F238E27FC236}">
                <a16:creationId xmlns:a16="http://schemas.microsoft.com/office/drawing/2014/main" id="{9BF65FCF-6D39-8E5F-ABAB-08CC14C866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t="5055" r="3802" b="4838"/>
          <a:stretch>
            <a:fillRect/>
          </a:stretch>
        </p:blipFill>
        <p:spPr>
          <a:xfrm>
            <a:off x="61235" y="144881"/>
            <a:ext cx="9021529" cy="6568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714CA1-CF4B-558C-C8F9-858DBE0A1507}"/>
              </a:ext>
            </a:extLst>
          </p:cNvPr>
          <p:cNvSpPr txBox="1"/>
          <p:nvPr/>
        </p:nvSpPr>
        <p:spPr>
          <a:xfrm>
            <a:off x="974271" y="653144"/>
            <a:ext cx="609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EE50C-C08D-DF54-1F94-A3A810010E73}"/>
              </a:ext>
            </a:extLst>
          </p:cNvPr>
          <p:cNvSpPr txBox="1"/>
          <p:nvPr/>
        </p:nvSpPr>
        <p:spPr>
          <a:xfrm>
            <a:off x="5409018" y="9474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6AE3E-5AA4-58CD-022A-35BDCC29A672}"/>
              </a:ext>
            </a:extLst>
          </p:cNvPr>
          <p:cNvSpPr txBox="1"/>
          <p:nvPr/>
        </p:nvSpPr>
        <p:spPr>
          <a:xfrm>
            <a:off x="8294914" y="33745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001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8B3BB-3509-D61E-F570-75F29CB5A041}"/>
              </a:ext>
            </a:extLst>
          </p:cNvPr>
          <p:cNvSpPr txBox="1"/>
          <p:nvPr/>
        </p:nvSpPr>
        <p:spPr>
          <a:xfrm>
            <a:off x="1148443" y="892629"/>
            <a:ext cx="10502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010555010566</a:t>
            </a:r>
            <a:endParaRPr lang="th-TH" sz="15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14058-90C2-7103-3406-B10F316720E3}"/>
              </a:ext>
            </a:extLst>
          </p:cNvPr>
          <p:cNvSpPr txBox="1"/>
          <p:nvPr/>
        </p:nvSpPr>
        <p:spPr>
          <a:xfrm>
            <a:off x="692419" y="1132114"/>
            <a:ext cx="4010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001</a:t>
            </a:r>
            <a:endParaRPr lang="th-TH" sz="15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53BD2F-5679-ACF5-8D2B-385B8022345A}"/>
              </a:ext>
            </a:extLst>
          </p:cNvPr>
          <p:cNvSpPr txBox="1"/>
          <p:nvPr/>
        </p:nvSpPr>
        <p:spPr>
          <a:xfrm>
            <a:off x="1702441" y="1132114"/>
            <a:ext cx="7906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15  01  68</a:t>
            </a:r>
            <a:endParaRPr lang="th-TH" sz="15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92E1E-BB7E-94D5-9EB7-D96D3509EAE9}"/>
              </a:ext>
            </a:extLst>
          </p:cNvPr>
          <p:cNvSpPr txBox="1"/>
          <p:nvPr/>
        </p:nvSpPr>
        <p:spPr>
          <a:xfrm>
            <a:off x="5494939" y="130139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010555010566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A521BC-AA0F-BF4E-43FB-26F965BA6083}"/>
              </a:ext>
            </a:extLst>
          </p:cNvPr>
          <p:cNvSpPr txBox="1"/>
          <p:nvPr/>
        </p:nvSpPr>
        <p:spPr>
          <a:xfrm>
            <a:off x="3960293" y="186200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1,000,000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55C475-A615-8E71-0399-C617D51668AB}"/>
              </a:ext>
            </a:extLst>
          </p:cNvPr>
          <p:cNvSpPr txBox="1"/>
          <p:nvPr/>
        </p:nvSpPr>
        <p:spPr>
          <a:xfrm>
            <a:off x="5609479" y="186200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10,000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D83A65-F718-CE6B-24B2-5F4F8A47B0F2}"/>
              </a:ext>
            </a:extLst>
          </p:cNvPr>
          <p:cNvSpPr txBox="1"/>
          <p:nvPr/>
        </p:nvSpPr>
        <p:spPr>
          <a:xfrm>
            <a:off x="7452721" y="186200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4A0D05-B73D-A08D-E397-2574D2EBF544}"/>
              </a:ext>
            </a:extLst>
          </p:cNvPr>
          <p:cNvSpPr txBox="1"/>
          <p:nvPr/>
        </p:nvSpPr>
        <p:spPr>
          <a:xfrm>
            <a:off x="4968993" y="273830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นายรัก  กรมสรรพากร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1482B3-B061-6619-0925-C83795F66D4C}"/>
              </a:ext>
            </a:extLst>
          </p:cNvPr>
          <p:cNvSpPr txBox="1"/>
          <p:nvPr/>
        </p:nvSpPr>
        <p:spPr>
          <a:xfrm>
            <a:off x="4110173" y="3326135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9,000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4B27FD-72E3-F34E-CD69-27696128974A}"/>
              </a:ext>
            </a:extLst>
          </p:cNvPr>
          <p:cNvSpPr txBox="1"/>
          <p:nvPr/>
        </p:nvSpPr>
        <p:spPr>
          <a:xfrm>
            <a:off x="6835244" y="332613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00001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22E6DC-424B-BF2D-B578-DC770D241953}"/>
              </a:ext>
            </a:extLst>
          </p:cNvPr>
          <p:cNvSpPr txBox="1"/>
          <p:nvPr/>
        </p:nvSpPr>
        <p:spPr>
          <a:xfrm>
            <a:off x="4263260" y="3657367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09000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5C248E-A5A6-F216-EEA8-A8E4E9549D92}"/>
              </a:ext>
            </a:extLst>
          </p:cNvPr>
          <p:cNvSpPr txBox="1"/>
          <p:nvPr/>
        </p:nvSpPr>
        <p:spPr>
          <a:xfrm>
            <a:off x="4831044" y="402125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1E67A4-D1E6-5490-52D2-10583C0F2030}"/>
              </a:ext>
            </a:extLst>
          </p:cNvPr>
          <p:cNvSpPr txBox="1"/>
          <p:nvPr/>
        </p:nvSpPr>
        <p:spPr>
          <a:xfrm>
            <a:off x="7302840" y="402125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900,000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97959C-6CCB-8032-6332-E8662B339E98}"/>
              </a:ext>
            </a:extLst>
          </p:cNvPr>
          <p:cNvSpPr txBox="1"/>
          <p:nvPr/>
        </p:nvSpPr>
        <p:spPr>
          <a:xfrm>
            <a:off x="4661268" y="435793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15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80618B-3569-F78D-C0BE-C01DA87C2E95}"/>
              </a:ext>
            </a:extLst>
          </p:cNvPr>
          <p:cNvSpPr txBox="1"/>
          <p:nvPr/>
        </p:nvSpPr>
        <p:spPr>
          <a:xfrm>
            <a:off x="5757831" y="435638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มกราคม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D291E2-AFD2-0AA1-A44B-BB4B396C07A1}"/>
              </a:ext>
            </a:extLst>
          </p:cNvPr>
          <p:cNvSpPr txBox="1"/>
          <p:nvPr/>
        </p:nvSpPr>
        <p:spPr>
          <a:xfrm>
            <a:off x="7510868" y="43470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2568</a:t>
            </a:r>
            <a:endParaRPr lang="th-TH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600C40-DB29-B2EA-29DF-2CABE3D78DAD}"/>
              </a:ext>
            </a:extLst>
          </p:cNvPr>
          <p:cNvSpPr txBox="1"/>
          <p:nvPr/>
        </p:nvSpPr>
        <p:spPr>
          <a:xfrm>
            <a:off x="795899" y="1382251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นายรัก  กรมสรรพากร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26E747-4F97-54DD-7716-42DD5005A37C}"/>
              </a:ext>
            </a:extLst>
          </p:cNvPr>
          <p:cNvSpPr txBox="1"/>
          <p:nvPr/>
        </p:nvSpPr>
        <p:spPr>
          <a:xfrm>
            <a:off x="1191039" y="1621736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9,000</a:t>
            </a:r>
            <a:endParaRPr lang="th-TH" sz="14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EC74F8-A5EE-53DD-A0BB-61DA790AC7D4}"/>
              </a:ext>
            </a:extLst>
          </p:cNvPr>
          <p:cNvSpPr txBox="1"/>
          <p:nvPr/>
        </p:nvSpPr>
        <p:spPr>
          <a:xfrm>
            <a:off x="1172605" y="18564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00001</a:t>
            </a:r>
            <a:endParaRPr lang="th-TH" sz="14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ABFE0D-1FC2-4B86-205C-7D04AD7E71A4}"/>
              </a:ext>
            </a:extLst>
          </p:cNvPr>
          <p:cNvSpPr txBox="1"/>
          <p:nvPr/>
        </p:nvSpPr>
        <p:spPr>
          <a:xfrm>
            <a:off x="1172604" y="209597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09000</a:t>
            </a:r>
            <a:endParaRPr lang="th-TH" sz="14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CD4A62-2CA8-1FC4-7B61-FA5AF042C413}"/>
              </a:ext>
            </a:extLst>
          </p:cNvPr>
          <p:cNvSpPr txBox="1"/>
          <p:nvPr/>
        </p:nvSpPr>
        <p:spPr>
          <a:xfrm>
            <a:off x="1500578" y="2335455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</a:t>
            </a:r>
            <a:endParaRPr lang="th-TH" sz="14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95BC8A-983B-A430-4BBF-0B3A2304CB91}"/>
              </a:ext>
            </a:extLst>
          </p:cNvPr>
          <p:cNvSpPr txBox="1"/>
          <p:nvPr/>
        </p:nvSpPr>
        <p:spPr>
          <a:xfrm>
            <a:off x="1384360" y="2574940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900,000</a:t>
            </a:r>
            <a:endParaRPr lang="th-TH" sz="14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07843A-82F8-B465-8981-262F9220D00F}"/>
              </a:ext>
            </a:extLst>
          </p:cNvPr>
          <p:cNvSpPr txBox="1"/>
          <p:nvPr/>
        </p:nvSpPr>
        <p:spPr>
          <a:xfrm>
            <a:off x="557692" y="5236264"/>
            <a:ext cx="12666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15       01        68</a:t>
            </a:r>
            <a:endParaRPr lang="th-TH" sz="15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ACE879-9885-0ADA-E183-64BEE32D9B04}"/>
              </a:ext>
            </a:extLst>
          </p:cNvPr>
          <p:cNvSpPr txBox="1"/>
          <p:nvPr/>
        </p:nvSpPr>
        <p:spPr>
          <a:xfrm>
            <a:off x="4529104" y="5474248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นายชอบ  กรมสรรพากร</a:t>
            </a:r>
          </a:p>
        </p:txBody>
      </p:sp>
    </p:spTree>
    <p:extLst>
      <p:ext uri="{BB962C8B-B14F-4D97-AF65-F5344CB8AC3E}">
        <p14:creationId xmlns:p14="http://schemas.microsoft.com/office/powerpoint/2010/main" val="1327111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37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Aptos Display</vt:lpstr>
      <vt:lpstr>TH Sarabun New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kknaudit KKN</dc:creator>
  <cp:lastModifiedBy>kknaudit KKN</cp:lastModifiedBy>
  <cp:revision>2</cp:revision>
  <dcterms:created xsi:type="dcterms:W3CDTF">2025-07-29T15:42:03Z</dcterms:created>
  <dcterms:modified xsi:type="dcterms:W3CDTF">2025-07-29T15:59:56Z</dcterms:modified>
</cp:coreProperties>
</file>